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media/image3.jpg" ContentType="image/jpeg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6" r:id="rId2"/>
  </p:sldMasterIdLst>
  <p:notesMasterIdLst>
    <p:notesMasterId r:id="rId11"/>
  </p:notesMasterIdLst>
  <p:sldIdLst>
    <p:sldId id="269" r:id="rId3"/>
    <p:sldId id="6469" r:id="rId4"/>
    <p:sldId id="257" r:id="rId5"/>
    <p:sldId id="288" r:id="rId6"/>
    <p:sldId id="6467" r:id="rId7"/>
    <p:sldId id="6470" r:id="rId8"/>
    <p:sldId id="294" r:id="rId9"/>
    <p:sldId id="6468" r:id="rId10"/>
  </p:sldIdLst>
  <p:sldSz cx="9144000" cy="5143500" type="screen16x9"/>
  <p:notesSz cx="9144000" cy="51435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ill G Joseph" initials="JGJ" lastIdx="1" clrIdx="0">
    <p:extLst>
      <p:ext uri="{19B8F6BF-5375-455C-9EA6-DF929625EA0E}">
        <p15:presenceInfo xmlns:p15="http://schemas.microsoft.com/office/powerpoint/2012/main" userId="S::jgjoseph@ucdavis.edu::4f5c13bc-d43f-49db-8c7d-1fd84693154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7" d="100"/>
          <a:sy n="147" d="100"/>
        </p:scale>
        <p:origin x="564" y="12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2F0C4B8-18FC-4685-9207-6578BFD6A7BD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155B464F-CC86-4B98-B20A-41F37C071157}">
      <dgm:prSet phldrT="[Text]"/>
      <dgm:spPr/>
      <dgm:t>
        <a:bodyPr/>
        <a:lstStyle/>
        <a:p>
          <a:r>
            <a:rPr lang="en-US" dirty="0"/>
            <a:t>2022</a:t>
          </a:r>
        </a:p>
      </dgm:t>
    </dgm:pt>
    <dgm:pt modelId="{07DD35A0-5F50-4E29-BDA9-A477D2C47056}" type="parTrans" cxnId="{9B84BEB9-1192-4F15-866E-ECE1D6AAD6ED}">
      <dgm:prSet/>
      <dgm:spPr/>
      <dgm:t>
        <a:bodyPr/>
        <a:lstStyle/>
        <a:p>
          <a:endParaRPr lang="en-US"/>
        </a:p>
      </dgm:t>
    </dgm:pt>
    <dgm:pt modelId="{5540DE37-712C-4F45-8EDD-A8599A2911D6}" type="sibTrans" cxnId="{9B84BEB9-1192-4F15-866E-ECE1D6AAD6ED}">
      <dgm:prSet/>
      <dgm:spPr/>
      <dgm:t>
        <a:bodyPr/>
        <a:lstStyle/>
        <a:p>
          <a:endParaRPr lang="en-US"/>
        </a:p>
      </dgm:t>
    </dgm:pt>
    <dgm:pt modelId="{A9ED0128-E6BB-4F4B-832C-457A92B8FB58}">
      <dgm:prSet phldrT="[Text]"/>
      <dgm:spPr/>
      <dgm:t>
        <a:bodyPr/>
        <a:lstStyle/>
        <a:p>
          <a:r>
            <a:rPr lang="en-US" dirty="0"/>
            <a:t>2023</a:t>
          </a:r>
        </a:p>
      </dgm:t>
    </dgm:pt>
    <dgm:pt modelId="{F25637C1-CAFC-41E5-A0A5-17ACEDA5D9D9}" type="parTrans" cxnId="{7288AE36-7582-4DF1-8532-4BBBD0B1BB64}">
      <dgm:prSet/>
      <dgm:spPr/>
      <dgm:t>
        <a:bodyPr/>
        <a:lstStyle/>
        <a:p>
          <a:endParaRPr lang="en-US"/>
        </a:p>
      </dgm:t>
    </dgm:pt>
    <dgm:pt modelId="{41AACD1C-1627-4670-8824-5498B4E17E8F}" type="sibTrans" cxnId="{7288AE36-7582-4DF1-8532-4BBBD0B1BB64}">
      <dgm:prSet/>
      <dgm:spPr/>
      <dgm:t>
        <a:bodyPr/>
        <a:lstStyle/>
        <a:p>
          <a:endParaRPr lang="en-US"/>
        </a:p>
      </dgm:t>
    </dgm:pt>
    <dgm:pt modelId="{7B733ABF-EF02-4489-8D4B-09DA705C8BE9}">
      <dgm:prSet phldrT="[Text]"/>
      <dgm:spPr/>
      <dgm:t>
        <a:bodyPr/>
        <a:lstStyle/>
        <a:p>
          <a:r>
            <a:rPr lang="en-US" dirty="0"/>
            <a:t>2024</a:t>
          </a:r>
        </a:p>
      </dgm:t>
    </dgm:pt>
    <dgm:pt modelId="{E0025EE3-06DF-4674-91AF-E8500AC33CDC}" type="parTrans" cxnId="{B3D27B75-35B3-410D-B74F-7E03A0EFA6A2}">
      <dgm:prSet/>
      <dgm:spPr/>
      <dgm:t>
        <a:bodyPr/>
        <a:lstStyle/>
        <a:p>
          <a:endParaRPr lang="en-US"/>
        </a:p>
      </dgm:t>
    </dgm:pt>
    <dgm:pt modelId="{600B3855-54BD-400D-893B-FA240C2841A6}" type="sibTrans" cxnId="{B3D27B75-35B3-410D-B74F-7E03A0EFA6A2}">
      <dgm:prSet/>
      <dgm:spPr/>
      <dgm:t>
        <a:bodyPr/>
        <a:lstStyle/>
        <a:p>
          <a:endParaRPr lang="en-US"/>
        </a:p>
      </dgm:t>
    </dgm:pt>
    <dgm:pt modelId="{1DF71611-290B-4251-B9F4-C90FF2E1F0B3}">
      <dgm:prSet phldrT="[Text]"/>
      <dgm:spPr/>
      <dgm:t>
        <a:bodyPr/>
        <a:lstStyle/>
        <a:p>
          <a:r>
            <a:rPr lang="en-US" dirty="0"/>
            <a:t>2025</a:t>
          </a:r>
        </a:p>
      </dgm:t>
    </dgm:pt>
    <dgm:pt modelId="{AC3ABDDA-A97A-4DE1-AF26-B2BD33D8B14A}" type="parTrans" cxnId="{DB6DA4EC-4EAB-4F37-80B0-7A7EEE54DFFD}">
      <dgm:prSet/>
      <dgm:spPr/>
      <dgm:t>
        <a:bodyPr/>
        <a:lstStyle/>
        <a:p>
          <a:endParaRPr lang="en-US"/>
        </a:p>
      </dgm:t>
    </dgm:pt>
    <dgm:pt modelId="{A7D3C310-6195-42E0-845E-09370CBB7317}" type="sibTrans" cxnId="{DB6DA4EC-4EAB-4F37-80B0-7A7EEE54DFFD}">
      <dgm:prSet/>
      <dgm:spPr/>
      <dgm:t>
        <a:bodyPr/>
        <a:lstStyle/>
        <a:p>
          <a:endParaRPr lang="en-US"/>
        </a:p>
      </dgm:t>
    </dgm:pt>
    <dgm:pt modelId="{CDE990A9-48C0-4CBB-A7B2-A86641E42984}" type="pres">
      <dgm:prSet presAssocID="{32F0C4B8-18FC-4685-9207-6578BFD6A7BD}" presName="Name0" presStyleCnt="0">
        <dgm:presLayoutVars>
          <dgm:dir/>
          <dgm:animLvl val="lvl"/>
          <dgm:resizeHandles val="exact"/>
        </dgm:presLayoutVars>
      </dgm:prSet>
      <dgm:spPr/>
    </dgm:pt>
    <dgm:pt modelId="{88972842-4CBE-41E7-9D46-A0C7C04CD525}" type="pres">
      <dgm:prSet presAssocID="{155B464F-CC86-4B98-B20A-41F37C071157}" presName="parTxOnly" presStyleLbl="node1" presStyleIdx="0" presStyleCnt="4" custLinFactY="4578" custLinFactNeighborX="41704" custLinFactNeighborY="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3253DFF-B447-4295-B25D-9CB1F351C217}" type="pres">
      <dgm:prSet presAssocID="{5540DE37-712C-4F45-8EDD-A8599A2911D6}" presName="parTxOnlySpace" presStyleCnt="0"/>
      <dgm:spPr/>
    </dgm:pt>
    <dgm:pt modelId="{B1191765-5167-4F37-AA64-820F607BC5B2}" type="pres">
      <dgm:prSet presAssocID="{A9ED0128-E6BB-4F4B-832C-457A92B8FB58}" presName="parTxOnly" presStyleLbl="node1" presStyleIdx="1" presStyleCnt="4" custLinFactY="4085" custLinFactNeighborX="18535" custLinFactNeighborY="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ADA0DCD-C4D4-4DEA-850F-4969BB3D1DD4}" type="pres">
      <dgm:prSet presAssocID="{41AACD1C-1627-4670-8824-5498B4E17E8F}" presName="parTxOnlySpace" presStyleCnt="0"/>
      <dgm:spPr/>
    </dgm:pt>
    <dgm:pt modelId="{E29EC09B-1C85-4C0A-9C24-B32D861A9BA1}" type="pres">
      <dgm:prSet presAssocID="{7B733ABF-EF02-4489-8D4B-09DA705C8BE9}" presName="parTxOnly" presStyleLbl="node1" presStyleIdx="2" presStyleCnt="4" custLinFactY="3805" custLinFactNeighborX="-32621" custLinFactNeighborY="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27AE07A-4C12-4C54-8C4E-2D23F44887DF}" type="pres">
      <dgm:prSet presAssocID="{600B3855-54BD-400D-893B-FA240C2841A6}" presName="parTxOnlySpace" presStyleCnt="0"/>
      <dgm:spPr/>
    </dgm:pt>
    <dgm:pt modelId="{F50FAC71-D5DA-4E00-872A-C0CC472D5AD3}" type="pres">
      <dgm:prSet presAssocID="{1DF71611-290B-4251-B9F4-C90FF2E1F0B3}" presName="parTxOnly" presStyleLbl="node1" presStyleIdx="3" presStyleCnt="4" custLinFactY="2899" custLinFactNeighborX="-76988" custLinFactNeighborY="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9A825D6-D712-44A8-89E8-2DC1E0B046FF}" type="presOf" srcId="{A9ED0128-E6BB-4F4B-832C-457A92B8FB58}" destId="{B1191765-5167-4F37-AA64-820F607BC5B2}" srcOrd="0" destOrd="0" presId="urn:microsoft.com/office/officeart/2005/8/layout/chevron1"/>
    <dgm:cxn modelId="{B3D27B75-35B3-410D-B74F-7E03A0EFA6A2}" srcId="{32F0C4B8-18FC-4685-9207-6578BFD6A7BD}" destId="{7B733ABF-EF02-4489-8D4B-09DA705C8BE9}" srcOrd="2" destOrd="0" parTransId="{E0025EE3-06DF-4674-91AF-E8500AC33CDC}" sibTransId="{600B3855-54BD-400D-893B-FA240C2841A6}"/>
    <dgm:cxn modelId="{9B84BEB9-1192-4F15-866E-ECE1D6AAD6ED}" srcId="{32F0C4B8-18FC-4685-9207-6578BFD6A7BD}" destId="{155B464F-CC86-4B98-B20A-41F37C071157}" srcOrd="0" destOrd="0" parTransId="{07DD35A0-5F50-4E29-BDA9-A477D2C47056}" sibTransId="{5540DE37-712C-4F45-8EDD-A8599A2911D6}"/>
    <dgm:cxn modelId="{E95F4B8A-5794-40EA-95DA-4972FD9684F6}" type="presOf" srcId="{155B464F-CC86-4B98-B20A-41F37C071157}" destId="{88972842-4CBE-41E7-9D46-A0C7C04CD525}" srcOrd="0" destOrd="0" presId="urn:microsoft.com/office/officeart/2005/8/layout/chevron1"/>
    <dgm:cxn modelId="{50433E79-E584-481D-BD78-A6B12B5E34E1}" type="presOf" srcId="{7B733ABF-EF02-4489-8D4B-09DA705C8BE9}" destId="{E29EC09B-1C85-4C0A-9C24-B32D861A9BA1}" srcOrd="0" destOrd="0" presId="urn:microsoft.com/office/officeart/2005/8/layout/chevron1"/>
    <dgm:cxn modelId="{87848BBF-8E59-4832-B270-93ECF415BFC7}" type="presOf" srcId="{32F0C4B8-18FC-4685-9207-6578BFD6A7BD}" destId="{CDE990A9-48C0-4CBB-A7B2-A86641E42984}" srcOrd="0" destOrd="0" presId="urn:microsoft.com/office/officeart/2005/8/layout/chevron1"/>
    <dgm:cxn modelId="{7288AE36-7582-4DF1-8532-4BBBD0B1BB64}" srcId="{32F0C4B8-18FC-4685-9207-6578BFD6A7BD}" destId="{A9ED0128-E6BB-4F4B-832C-457A92B8FB58}" srcOrd="1" destOrd="0" parTransId="{F25637C1-CAFC-41E5-A0A5-17ACEDA5D9D9}" sibTransId="{41AACD1C-1627-4670-8824-5498B4E17E8F}"/>
    <dgm:cxn modelId="{DB6DA4EC-4EAB-4F37-80B0-7A7EEE54DFFD}" srcId="{32F0C4B8-18FC-4685-9207-6578BFD6A7BD}" destId="{1DF71611-290B-4251-B9F4-C90FF2E1F0B3}" srcOrd="3" destOrd="0" parTransId="{AC3ABDDA-A97A-4DE1-AF26-B2BD33D8B14A}" sibTransId="{A7D3C310-6195-42E0-845E-09370CBB7317}"/>
    <dgm:cxn modelId="{A3EE9094-A4C1-45C4-A91F-06CA8BE48D0C}" type="presOf" srcId="{1DF71611-290B-4251-B9F4-C90FF2E1F0B3}" destId="{F50FAC71-D5DA-4E00-872A-C0CC472D5AD3}" srcOrd="0" destOrd="0" presId="urn:microsoft.com/office/officeart/2005/8/layout/chevron1"/>
    <dgm:cxn modelId="{F291C5A7-D640-44F0-B6C4-D4746C23CDD6}" type="presParOf" srcId="{CDE990A9-48C0-4CBB-A7B2-A86641E42984}" destId="{88972842-4CBE-41E7-9D46-A0C7C04CD525}" srcOrd="0" destOrd="0" presId="urn:microsoft.com/office/officeart/2005/8/layout/chevron1"/>
    <dgm:cxn modelId="{DD2D465C-07EA-4DAC-90B4-1EEB42BE2A25}" type="presParOf" srcId="{CDE990A9-48C0-4CBB-A7B2-A86641E42984}" destId="{03253DFF-B447-4295-B25D-9CB1F351C217}" srcOrd="1" destOrd="0" presId="urn:microsoft.com/office/officeart/2005/8/layout/chevron1"/>
    <dgm:cxn modelId="{549F60F4-3746-480A-A710-CBC23FD4725A}" type="presParOf" srcId="{CDE990A9-48C0-4CBB-A7B2-A86641E42984}" destId="{B1191765-5167-4F37-AA64-820F607BC5B2}" srcOrd="2" destOrd="0" presId="urn:microsoft.com/office/officeart/2005/8/layout/chevron1"/>
    <dgm:cxn modelId="{F2D22CB0-0599-4F9A-9E89-4660FEC128C4}" type="presParOf" srcId="{CDE990A9-48C0-4CBB-A7B2-A86641E42984}" destId="{DADA0DCD-C4D4-4DEA-850F-4969BB3D1DD4}" srcOrd="3" destOrd="0" presId="urn:microsoft.com/office/officeart/2005/8/layout/chevron1"/>
    <dgm:cxn modelId="{F0D75B63-6B97-47AA-86E8-D68C872F6B55}" type="presParOf" srcId="{CDE990A9-48C0-4CBB-A7B2-A86641E42984}" destId="{E29EC09B-1C85-4C0A-9C24-B32D861A9BA1}" srcOrd="4" destOrd="0" presId="urn:microsoft.com/office/officeart/2005/8/layout/chevron1"/>
    <dgm:cxn modelId="{9C7B9AD6-525E-4FBD-8058-A1313A8C6688}" type="presParOf" srcId="{CDE990A9-48C0-4CBB-A7B2-A86641E42984}" destId="{827AE07A-4C12-4C54-8C4E-2D23F44887DF}" srcOrd="5" destOrd="0" presId="urn:microsoft.com/office/officeart/2005/8/layout/chevron1"/>
    <dgm:cxn modelId="{5208A866-85F5-4E3D-9197-3353DC81C3F6}" type="presParOf" srcId="{CDE990A9-48C0-4CBB-A7B2-A86641E42984}" destId="{F50FAC71-D5DA-4E00-872A-C0CC472D5AD3}" srcOrd="6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91D2442-1FA5-4462-AB74-70638CC3190F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05F4001F-E736-4C02-82E0-A99CA6E2E48A}">
      <dgm:prSet phldrT="[Text]"/>
      <dgm:spPr/>
      <dgm:t>
        <a:bodyPr/>
        <a:lstStyle/>
        <a:p>
          <a:r>
            <a:rPr lang="en-US" dirty="0"/>
            <a:t>Protocol Development</a:t>
          </a:r>
        </a:p>
      </dgm:t>
    </dgm:pt>
    <dgm:pt modelId="{9DB2B57D-E130-41A4-99BD-93556A9A3BCA}" type="parTrans" cxnId="{C7BAF6CB-EF55-4251-8F4D-63873C316773}">
      <dgm:prSet/>
      <dgm:spPr/>
      <dgm:t>
        <a:bodyPr/>
        <a:lstStyle/>
        <a:p>
          <a:endParaRPr lang="en-US"/>
        </a:p>
      </dgm:t>
    </dgm:pt>
    <dgm:pt modelId="{ADDBC5F4-5CE8-4A1F-8449-7FED96B1FEFA}" type="sibTrans" cxnId="{C7BAF6CB-EF55-4251-8F4D-63873C316773}">
      <dgm:prSet/>
      <dgm:spPr/>
      <dgm:t>
        <a:bodyPr/>
        <a:lstStyle/>
        <a:p>
          <a:endParaRPr lang="en-US"/>
        </a:p>
      </dgm:t>
    </dgm:pt>
    <dgm:pt modelId="{0E563CE7-49D1-48F4-8CA2-9A259586DC0B}">
      <dgm:prSet phldrT="[Text]"/>
      <dgm:spPr/>
      <dgm:t>
        <a:bodyPr/>
        <a:lstStyle/>
        <a:p>
          <a:r>
            <a:rPr lang="en-US" dirty="0"/>
            <a:t>PRC</a:t>
          </a:r>
        </a:p>
      </dgm:t>
    </dgm:pt>
    <dgm:pt modelId="{67375235-126D-4F53-A5E8-A356DFB4A991}" type="parTrans" cxnId="{51570B2F-E93E-4B4E-88A2-507DD1BB04BD}">
      <dgm:prSet/>
      <dgm:spPr/>
      <dgm:t>
        <a:bodyPr/>
        <a:lstStyle/>
        <a:p>
          <a:endParaRPr lang="en-US"/>
        </a:p>
      </dgm:t>
    </dgm:pt>
    <dgm:pt modelId="{3FAD08D1-278F-41F6-A78C-836161CC8872}" type="sibTrans" cxnId="{51570B2F-E93E-4B4E-88A2-507DD1BB04BD}">
      <dgm:prSet/>
      <dgm:spPr/>
      <dgm:t>
        <a:bodyPr/>
        <a:lstStyle/>
        <a:p>
          <a:endParaRPr lang="en-US"/>
        </a:p>
      </dgm:t>
    </dgm:pt>
    <dgm:pt modelId="{09D6D5CF-C679-4707-9C44-EBF20CF1A86F}">
      <dgm:prSet phldrT="[Text]"/>
      <dgm:spPr/>
      <dgm:t>
        <a:bodyPr/>
        <a:lstStyle/>
        <a:p>
          <a:r>
            <a:rPr lang="en-US" dirty="0"/>
            <a:t>DSMB </a:t>
          </a:r>
        </a:p>
      </dgm:t>
    </dgm:pt>
    <dgm:pt modelId="{C23B80F3-F1FC-48A1-81C0-AE794D319D72}" type="parTrans" cxnId="{368DF77E-9B59-4D72-9ABB-EE9F5B742501}">
      <dgm:prSet/>
      <dgm:spPr/>
      <dgm:t>
        <a:bodyPr/>
        <a:lstStyle/>
        <a:p>
          <a:endParaRPr lang="en-US"/>
        </a:p>
      </dgm:t>
    </dgm:pt>
    <dgm:pt modelId="{E71E9B58-6A16-4B09-A1F6-9B499F9BDAAB}" type="sibTrans" cxnId="{368DF77E-9B59-4D72-9ABB-EE9F5B742501}">
      <dgm:prSet/>
      <dgm:spPr/>
      <dgm:t>
        <a:bodyPr/>
        <a:lstStyle/>
        <a:p>
          <a:endParaRPr lang="en-US"/>
        </a:p>
      </dgm:t>
    </dgm:pt>
    <dgm:pt modelId="{BA47AB80-ED66-416A-B472-5203677B7E84}">
      <dgm:prSet phldrT="[Text]"/>
      <dgm:spPr/>
      <dgm:t>
        <a:bodyPr/>
        <a:lstStyle/>
        <a:p>
          <a:r>
            <a:rPr lang="en-US" dirty="0"/>
            <a:t>Implementation</a:t>
          </a:r>
        </a:p>
      </dgm:t>
    </dgm:pt>
    <dgm:pt modelId="{B2009DAF-6A77-495D-87C9-E5E3C4007F0F}" type="parTrans" cxnId="{2CD2B107-87F2-4D43-AECC-5729614EDB92}">
      <dgm:prSet/>
      <dgm:spPr/>
      <dgm:t>
        <a:bodyPr/>
        <a:lstStyle/>
        <a:p>
          <a:endParaRPr lang="en-US"/>
        </a:p>
      </dgm:t>
    </dgm:pt>
    <dgm:pt modelId="{8AC3A926-2120-48EF-BAD0-23F07EEB5636}" type="sibTrans" cxnId="{2CD2B107-87F2-4D43-AECC-5729614EDB92}">
      <dgm:prSet/>
      <dgm:spPr/>
      <dgm:t>
        <a:bodyPr/>
        <a:lstStyle/>
        <a:p>
          <a:endParaRPr lang="en-US"/>
        </a:p>
      </dgm:t>
    </dgm:pt>
    <dgm:pt modelId="{B7F04B9C-F5BB-426F-814C-4AC656F8CB8B}" type="pres">
      <dgm:prSet presAssocID="{491D2442-1FA5-4462-AB74-70638CC3190F}" presName="Name0" presStyleCnt="0">
        <dgm:presLayoutVars>
          <dgm:dir/>
          <dgm:animLvl val="lvl"/>
          <dgm:resizeHandles val="exact"/>
        </dgm:presLayoutVars>
      </dgm:prSet>
      <dgm:spPr/>
    </dgm:pt>
    <dgm:pt modelId="{3C5EEF25-D929-4A34-BE7C-71943DA1DB4A}" type="pres">
      <dgm:prSet presAssocID="{05F4001F-E736-4C02-82E0-A99CA6E2E48A}" presName="parTxOnly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6ACB566-2E83-4F89-943C-02061181D337}" type="pres">
      <dgm:prSet presAssocID="{ADDBC5F4-5CE8-4A1F-8449-7FED96B1FEFA}" presName="parTxOnlySpace" presStyleCnt="0"/>
      <dgm:spPr/>
    </dgm:pt>
    <dgm:pt modelId="{47AD23A1-92B9-48AA-8452-4E843F41CE2A}" type="pres">
      <dgm:prSet presAssocID="{0E563CE7-49D1-48F4-8CA2-9A259586DC0B}" presName="parTxOnly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74CC1D7-6931-4816-8DB3-BA4BFAC1C0AE}" type="pres">
      <dgm:prSet presAssocID="{3FAD08D1-278F-41F6-A78C-836161CC8872}" presName="parTxOnlySpace" presStyleCnt="0"/>
      <dgm:spPr/>
    </dgm:pt>
    <dgm:pt modelId="{FA05AECE-8BA1-4BB2-86F4-8EA1B79B9920}" type="pres">
      <dgm:prSet presAssocID="{09D6D5CF-C679-4707-9C44-EBF20CF1A86F}" presName="parTxOnly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063533B-E6B3-40C0-9A21-196227855372}" type="pres">
      <dgm:prSet presAssocID="{E71E9B58-6A16-4B09-A1F6-9B499F9BDAAB}" presName="parTxOnlySpace" presStyleCnt="0"/>
      <dgm:spPr/>
    </dgm:pt>
    <dgm:pt modelId="{D8CFF138-100A-47E1-84EF-09F658D7E791}" type="pres">
      <dgm:prSet presAssocID="{BA47AB80-ED66-416A-B472-5203677B7E84}" presName="parTxOnly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737BB7E-7EC2-44E0-AE33-B56E0CF310C1}" type="presOf" srcId="{491D2442-1FA5-4462-AB74-70638CC3190F}" destId="{B7F04B9C-F5BB-426F-814C-4AC656F8CB8B}" srcOrd="0" destOrd="0" presId="urn:microsoft.com/office/officeart/2005/8/layout/chevron1"/>
    <dgm:cxn modelId="{2CD2B107-87F2-4D43-AECC-5729614EDB92}" srcId="{491D2442-1FA5-4462-AB74-70638CC3190F}" destId="{BA47AB80-ED66-416A-B472-5203677B7E84}" srcOrd="3" destOrd="0" parTransId="{B2009DAF-6A77-495D-87C9-E5E3C4007F0F}" sibTransId="{8AC3A926-2120-48EF-BAD0-23F07EEB5636}"/>
    <dgm:cxn modelId="{0C63F423-CDCB-43A9-B3AD-54070266FCB1}" type="presOf" srcId="{0E563CE7-49D1-48F4-8CA2-9A259586DC0B}" destId="{47AD23A1-92B9-48AA-8452-4E843F41CE2A}" srcOrd="0" destOrd="0" presId="urn:microsoft.com/office/officeart/2005/8/layout/chevron1"/>
    <dgm:cxn modelId="{368DF77E-9B59-4D72-9ABB-EE9F5B742501}" srcId="{491D2442-1FA5-4462-AB74-70638CC3190F}" destId="{09D6D5CF-C679-4707-9C44-EBF20CF1A86F}" srcOrd="2" destOrd="0" parTransId="{C23B80F3-F1FC-48A1-81C0-AE794D319D72}" sibTransId="{E71E9B58-6A16-4B09-A1F6-9B499F9BDAAB}"/>
    <dgm:cxn modelId="{A2A4FE0A-2DA4-4BC9-880C-5C01375CF38C}" type="presOf" srcId="{BA47AB80-ED66-416A-B472-5203677B7E84}" destId="{D8CFF138-100A-47E1-84EF-09F658D7E791}" srcOrd="0" destOrd="0" presId="urn:microsoft.com/office/officeart/2005/8/layout/chevron1"/>
    <dgm:cxn modelId="{C7BAF6CB-EF55-4251-8F4D-63873C316773}" srcId="{491D2442-1FA5-4462-AB74-70638CC3190F}" destId="{05F4001F-E736-4C02-82E0-A99CA6E2E48A}" srcOrd="0" destOrd="0" parTransId="{9DB2B57D-E130-41A4-99BD-93556A9A3BCA}" sibTransId="{ADDBC5F4-5CE8-4A1F-8449-7FED96B1FEFA}"/>
    <dgm:cxn modelId="{51570B2F-E93E-4B4E-88A2-507DD1BB04BD}" srcId="{491D2442-1FA5-4462-AB74-70638CC3190F}" destId="{0E563CE7-49D1-48F4-8CA2-9A259586DC0B}" srcOrd="1" destOrd="0" parTransId="{67375235-126D-4F53-A5E8-A356DFB4A991}" sibTransId="{3FAD08D1-278F-41F6-A78C-836161CC8872}"/>
    <dgm:cxn modelId="{B8594B09-6481-4F81-8CDB-DD173A7F97DF}" type="presOf" srcId="{05F4001F-E736-4C02-82E0-A99CA6E2E48A}" destId="{3C5EEF25-D929-4A34-BE7C-71943DA1DB4A}" srcOrd="0" destOrd="0" presId="urn:microsoft.com/office/officeart/2005/8/layout/chevron1"/>
    <dgm:cxn modelId="{224E37BE-7BB7-4C20-8030-BD18F72290AA}" type="presOf" srcId="{09D6D5CF-C679-4707-9C44-EBF20CF1A86F}" destId="{FA05AECE-8BA1-4BB2-86F4-8EA1B79B9920}" srcOrd="0" destOrd="0" presId="urn:microsoft.com/office/officeart/2005/8/layout/chevron1"/>
    <dgm:cxn modelId="{8D8AF378-55E3-481D-87E7-641DCDE9337A}" type="presParOf" srcId="{B7F04B9C-F5BB-426F-814C-4AC656F8CB8B}" destId="{3C5EEF25-D929-4A34-BE7C-71943DA1DB4A}" srcOrd="0" destOrd="0" presId="urn:microsoft.com/office/officeart/2005/8/layout/chevron1"/>
    <dgm:cxn modelId="{E817AF33-2EC9-4074-928E-FCEF9A92EFF8}" type="presParOf" srcId="{B7F04B9C-F5BB-426F-814C-4AC656F8CB8B}" destId="{56ACB566-2E83-4F89-943C-02061181D337}" srcOrd="1" destOrd="0" presId="urn:microsoft.com/office/officeart/2005/8/layout/chevron1"/>
    <dgm:cxn modelId="{947F7D18-36BA-434A-86D4-C435A326D8BD}" type="presParOf" srcId="{B7F04B9C-F5BB-426F-814C-4AC656F8CB8B}" destId="{47AD23A1-92B9-48AA-8452-4E843F41CE2A}" srcOrd="2" destOrd="0" presId="urn:microsoft.com/office/officeart/2005/8/layout/chevron1"/>
    <dgm:cxn modelId="{0A84F309-B726-413D-9C1B-8BD18109137A}" type="presParOf" srcId="{B7F04B9C-F5BB-426F-814C-4AC656F8CB8B}" destId="{574CC1D7-6931-4816-8DB3-BA4BFAC1C0AE}" srcOrd="3" destOrd="0" presId="urn:microsoft.com/office/officeart/2005/8/layout/chevron1"/>
    <dgm:cxn modelId="{4DAFFFBB-B8F6-44C5-8439-EE45B4A70768}" type="presParOf" srcId="{B7F04B9C-F5BB-426F-814C-4AC656F8CB8B}" destId="{FA05AECE-8BA1-4BB2-86F4-8EA1B79B9920}" srcOrd="4" destOrd="0" presId="urn:microsoft.com/office/officeart/2005/8/layout/chevron1"/>
    <dgm:cxn modelId="{1ABD383C-FC38-408E-8307-3B23B9DB0F78}" type="presParOf" srcId="{B7F04B9C-F5BB-426F-814C-4AC656F8CB8B}" destId="{8063533B-E6B3-40C0-9A21-196227855372}" srcOrd="5" destOrd="0" presId="urn:microsoft.com/office/officeart/2005/8/layout/chevron1"/>
    <dgm:cxn modelId="{C6BB38A4-2AD4-431E-9CCD-132BA618DA85}" type="presParOf" srcId="{B7F04B9C-F5BB-426F-814C-4AC656F8CB8B}" destId="{D8CFF138-100A-47E1-84EF-09F658D7E791}" srcOrd="6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972842-4CBE-41E7-9D46-A0C7C04CD525}">
      <dsp:nvSpPr>
        <dsp:cNvPr id="0" name=""/>
        <dsp:cNvSpPr/>
      </dsp:nvSpPr>
      <dsp:spPr>
        <a:xfrm>
          <a:off x="99514" y="1534576"/>
          <a:ext cx="2291792" cy="91671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6022" tIns="58674" rIns="58674" bIns="58674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400" kern="1200" dirty="0"/>
            <a:t>2022</a:t>
          </a:r>
        </a:p>
      </dsp:txBody>
      <dsp:txXfrm>
        <a:off x="557873" y="1534576"/>
        <a:ext cx="1375075" cy="916717"/>
      </dsp:txXfrm>
    </dsp:sp>
    <dsp:sp modelId="{B1191765-5167-4F37-AA64-820F607BC5B2}">
      <dsp:nvSpPr>
        <dsp:cNvPr id="0" name=""/>
        <dsp:cNvSpPr/>
      </dsp:nvSpPr>
      <dsp:spPr>
        <a:xfrm>
          <a:off x="2109029" y="1534576"/>
          <a:ext cx="2291792" cy="91671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6022" tIns="58674" rIns="58674" bIns="58674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400" kern="1200" dirty="0"/>
            <a:t>2023</a:t>
          </a:r>
        </a:p>
      </dsp:txBody>
      <dsp:txXfrm>
        <a:off x="2567388" y="1534576"/>
        <a:ext cx="1375075" cy="916717"/>
      </dsp:txXfrm>
    </dsp:sp>
    <dsp:sp modelId="{E29EC09B-1C85-4C0A-9C24-B32D861A9BA1}">
      <dsp:nvSpPr>
        <dsp:cNvPr id="0" name=""/>
        <dsp:cNvSpPr/>
      </dsp:nvSpPr>
      <dsp:spPr>
        <a:xfrm>
          <a:off x="4054403" y="1534576"/>
          <a:ext cx="2291792" cy="91671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6022" tIns="58674" rIns="58674" bIns="58674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400" kern="1200" dirty="0"/>
            <a:t>2024</a:t>
          </a:r>
        </a:p>
      </dsp:txBody>
      <dsp:txXfrm>
        <a:off x="4512762" y="1534576"/>
        <a:ext cx="1375075" cy="916717"/>
      </dsp:txXfrm>
    </dsp:sp>
    <dsp:sp modelId="{F50FAC71-D5DA-4E00-872A-C0CC472D5AD3}">
      <dsp:nvSpPr>
        <dsp:cNvPr id="0" name=""/>
        <dsp:cNvSpPr/>
      </dsp:nvSpPr>
      <dsp:spPr>
        <a:xfrm>
          <a:off x="6015337" y="1534576"/>
          <a:ext cx="2291792" cy="91671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6022" tIns="58674" rIns="58674" bIns="58674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400" kern="1200" dirty="0"/>
            <a:t>2025</a:t>
          </a:r>
        </a:p>
      </dsp:txBody>
      <dsp:txXfrm>
        <a:off x="6473696" y="1534576"/>
        <a:ext cx="1375075" cy="91671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C5EEF25-D929-4A34-BE7C-71943DA1DB4A}">
      <dsp:nvSpPr>
        <dsp:cNvPr id="0" name=""/>
        <dsp:cNvSpPr/>
      </dsp:nvSpPr>
      <dsp:spPr>
        <a:xfrm>
          <a:off x="3428" y="1632835"/>
          <a:ext cx="1995822" cy="79832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07" tIns="17336" rIns="17336" bIns="17336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/>
            <a:t>Protocol Development</a:t>
          </a:r>
        </a:p>
      </dsp:txBody>
      <dsp:txXfrm>
        <a:off x="402592" y="1632835"/>
        <a:ext cx="1197494" cy="798328"/>
      </dsp:txXfrm>
    </dsp:sp>
    <dsp:sp modelId="{47AD23A1-92B9-48AA-8452-4E843F41CE2A}">
      <dsp:nvSpPr>
        <dsp:cNvPr id="0" name=""/>
        <dsp:cNvSpPr/>
      </dsp:nvSpPr>
      <dsp:spPr>
        <a:xfrm>
          <a:off x="1799668" y="1632835"/>
          <a:ext cx="1995822" cy="79832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07" tIns="17336" rIns="17336" bIns="17336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/>
            <a:t>PRC</a:t>
          </a:r>
        </a:p>
      </dsp:txBody>
      <dsp:txXfrm>
        <a:off x="2198832" y="1632835"/>
        <a:ext cx="1197494" cy="798328"/>
      </dsp:txXfrm>
    </dsp:sp>
    <dsp:sp modelId="{FA05AECE-8BA1-4BB2-86F4-8EA1B79B9920}">
      <dsp:nvSpPr>
        <dsp:cNvPr id="0" name=""/>
        <dsp:cNvSpPr/>
      </dsp:nvSpPr>
      <dsp:spPr>
        <a:xfrm>
          <a:off x="3595908" y="1632835"/>
          <a:ext cx="1995822" cy="79832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07" tIns="17336" rIns="17336" bIns="17336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/>
            <a:t>DSMB </a:t>
          </a:r>
        </a:p>
      </dsp:txBody>
      <dsp:txXfrm>
        <a:off x="3995072" y="1632835"/>
        <a:ext cx="1197494" cy="798328"/>
      </dsp:txXfrm>
    </dsp:sp>
    <dsp:sp modelId="{D8CFF138-100A-47E1-84EF-09F658D7E791}">
      <dsp:nvSpPr>
        <dsp:cNvPr id="0" name=""/>
        <dsp:cNvSpPr/>
      </dsp:nvSpPr>
      <dsp:spPr>
        <a:xfrm>
          <a:off x="5392149" y="1632835"/>
          <a:ext cx="1995822" cy="79832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07" tIns="17336" rIns="17336" bIns="17336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/>
            <a:t>Implementation</a:t>
          </a:r>
        </a:p>
      </dsp:txBody>
      <dsp:txXfrm>
        <a:off x="5791313" y="1632835"/>
        <a:ext cx="1197494" cy="79832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257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257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5BB2BA-124E-4EBF-983A-1FB3C83326A5}" type="datetimeFigureOut">
              <a:rPr lang="en-US" smtClean="0"/>
              <a:t>10/5/2021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028950" y="642938"/>
            <a:ext cx="3086100" cy="1736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2474913"/>
            <a:ext cx="7315200" cy="2025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4886325"/>
            <a:ext cx="3962400" cy="257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4886325"/>
            <a:ext cx="3962400" cy="257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67F837-54C8-46A1-8A6F-05284B59BD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22759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D07B8A-60BA-4B6F-B5B4-A0D8FCD8881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6547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70952" y="393578"/>
            <a:ext cx="5226787" cy="116074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092326" y="1707014"/>
            <a:ext cx="6959346" cy="1328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500" b="0" i="0">
                <a:solidFill>
                  <a:srgbClr val="366094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2880360"/>
            <a:ext cx="6400800" cy="12858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10/5/2021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7812" y="1817369"/>
            <a:ext cx="5400256" cy="1580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5456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300" b="0" i="0">
                <a:solidFill>
                  <a:srgbClr val="366094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10/5/2021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300" b="0" i="0">
                <a:solidFill>
                  <a:srgbClr val="366094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183005"/>
            <a:ext cx="3977640" cy="33947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183005"/>
            <a:ext cx="3977640" cy="33947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10/5/2021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70952" y="393578"/>
            <a:ext cx="5226787" cy="116074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300" b="0" i="0">
                <a:solidFill>
                  <a:srgbClr val="366094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10/5/2021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10/5/2021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933" y="135244"/>
            <a:ext cx="5621891" cy="1645431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3576" y="3664051"/>
            <a:ext cx="8219266" cy="1284939"/>
          </a:xfrm>
        </p:spPr>
        <p:txBody>
          <a:bodyPr lIns="0" rIns="0"/>
          <a:lstStyle>
            <a:lvl1pPr marL="0" indent="0" algn="l">
              <a:buNone/>
              <a:defRPr sz="1800">
                <a:solidFill>
                  <a:srgbClr val="366195"/>
                </a:solidFill>
              </a:defRPr>
            </a:lvl1pPr>
            <a:lvl2pPr marL="342892" indent="0" algn="ctr">
              <a:buNone/>
              <a:defRPr sz="1500"/>
            </a:lvl2pPr>
            <a:lvl3pPr marL="685783" indent="0" algn="ctr">
              <a:buNone/>
              <a:defRPr sz="1350"/>
            </a:lvl3pPr>
            <a:lvl4pPr marL="1028675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8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2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3576" y="1780675"/>
            <a:ext cx="8219267" cy="1411705"/>
          </a:xfrm>
        </p:spPr>
        <p:txBody>
          <a:bodyPr lIns="0" rIns="0" anchor="t"/>
          <a:lstStyle>
            <a:lvl1pPr algn="l" fontAlgn="t">
              <a:defRPr sz="4500">
                <a:solidFill>
                  <a:srgbClr val="366195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264794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rgbClr val="36619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483576" y="3664051"/>
            <a:ext cx="8219266" cy="1284939"/>
          </a:xfrm>
        </p:spPr>
        <p:txBody>
          <a:bodyPr lIns="0" rIns="0"/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342892" indent="0" algn="ctr">
              <a:buNone/>
              <a:defRPr sz="1500"/>
            </a:lvl2pPr>
            <a:lvl3pPr marL="685783" indent="0" algn="ctr">
              <a:buNone/>
              <a:defRPr sz="1350"/>
            </a:lvl3pPr>
            <a:lvl4pPr marL="1028675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8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2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483576" y="1780675"/>
            <a:ext cx="8219267" cy="1411705"/>
          </a:xfrm>
        </p:spPr>
        <p:txBody>
          <a:bodyPr lIns="0" rIns="0" anchor="t"/>
          <a:lstStyle>
            <a:lvl1pPr algn="l" fontAlgn="t">
              <a:defRPr sz="45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933" y="167380"/>
            <a:ext cx="5621891" cy="1581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95622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1693" y="167164"/>
            <a:ext cx="8487508" cy="994172"/>
          </a:xfrm>
        </p:spPr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1693" y="1369219"/>
            <a:ext cx="8487508" cy="2886258"/>
          </a:xfrm>
        </p:spPr>
        <p:txBody>
          <a:bodyPr lIns="0" rIns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90206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1693" y="167164"/>
            <a:ext cx="8487508" cy="994172"/>
          </a:xfrm>
        </p:spPr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1693" y="1369219"/>
            <a:ext cx="8487508" cy="2886258"/>
          </a:xfrm>
        </p:spPr>
        <p:txBody>
          <a:bodyPr lIns="0" rIns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177081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3.jpg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7260952" y="24938"/>
            <a:ext cx="1883046" cy="5118561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38992" y="362751"/>
            <a:ext cx="8466015" cy="5283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300" b="0" i="0">
                <a:solidFill>
                  <a:srgbClr val="366094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38992" y="1334166"/>
            <a:ext cx="8466015" cy="22529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4783455"/>
            <a:ext cx="2926080" cy="2571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4783455"/>
            <a:ext cx="2103120" cy="2571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10/5/2021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4783455"/>
            <a:ext cx="2103120" cy="2571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42D020-BD9C-CD4A-9EAB-EBE55DA1021D}" type="datetimeFigureOut">
              <a:rPr lang="en-US" smtClean="0"/>
              <a:t>10/5/2021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F18F7E-FC38-944E-BBE4-4F7EC7CF5C3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5682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</p:sldLayoutIdLst>
  <p:txStyles>
    <p:titleStyle>
      <a:lvl1pPr algn="l" defTabSz="685783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rgbClr val="366195"/>
          </a:solidFill>
          <a:latin typeface="Arial" charset="0"/>
          <a:ea typeface="Arial" charset="0"/>
          <a:cs typeface="Arial" charset="0"/>
        </a:defRPr>
      </a:lvl1pPr>
    </p:titleStyle>
    <p:bodyStyle>
      <a:lvl1pPr marL="171446" indent="-171446" algn="l" defTabSz="685783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>
              <a:lumMod val="75000"/>
              <a:lumOff val="25000"/>
            </a:schemeClr>
          </a:solidFill>
          <a:latin typeface="Arial" charset="0"/>
          <a:ea typeface="Arial" charset="0"/>
          <a:cs typeface="Arial" charset="0"/>
        </a:defRPr>
      </a:lvl1pPr>
      <a:lvl2pPr marL="514337" indent="-171446" algn="l" defTabSz="685783" rtl="0" eaLnBrk="1" latinLnBrk="0" hangingPunct="1">
        <a:lnSpc>
          <a:spcPct val="90000"/>
        </a:lnSpc>
        <a:spcBef>
          <a:spcPts val="375"/>
        </a:spcBef>
        <a:buFont typeface=".HelveticaNeueDeskInterface-Regular" charset="-120"/>
        <a:buChar char="–"/>
        <a:defRPr sz="1800" kern="1200">
          <a:solidFill>
            <a:schemeClr val="tx1">
              <a:lumMod val="75000"/>
              <a:lumOff val="25000"/>
            </a:schemeClr>
          </a:solidFill>
          <a:latin typeface="Arial" charset="0"/>
          <a:ea typeface="Arial" charset="0"/>
          <a:cs typeface="Arial" charset="0"/>
        </a:defRPr>
      </a:lvl2pPr>
      <a:lvl3pPr marL="857228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>
              <a:lumMod val="75000"/>
              <a:lumOff val="25000"/>
            </a:schemeClr>
          </a:solidFill>
          <a:latin typeface="Arial" charset="0"/>
          <a:ea typeface="Arial" charset="0"/>
          <a:cs typeface="Arial" charset="0"/>
        </a:defRPr>
      </a:lvl3pPr>
      <a:lvl4pPr marL="1200120" indent="-171446" algn="l" defTabSz="685783" rtl="0" eaLnBrk="1" latinLnBrk="0" hangingPunct="1">
        <a:lnSpc>
          <a:spcPct val="90000"/>
        </a:lnSpc>
        <a:spcBef>
          <a:spcPts val="375"/>
        </a:spcBef>
        <a:buFont typeface=".HelveticaNeueDeskInterface-Regular" charset="-120"/>
        <a:buChar char="–"/>
        <a:defRPr sz="1350" kern="1200">
          <a:solidFill>
            <a:schemeClr val="tx1">
              <a:lumMod val="75000"/>
              <a:lumOff val="25000"/>
            </a:schemeClr>
          </a:solidFill>
          <a:latin typeface="Arial" charset="0"/>
          <a:ea typeface="Arial" charset="0"/>
          <a:cs typeface="Arial" charset="0"/>
        </a:defRPr>
      </a:lvl4pPr>
      <a:lvl5pPr marL="1543012" indent="-171446" algn="l" defTabSz="685783" rtl="0" eaLnBrk="1" latinLnBrk="0" hangingPunct="1">
        <a:lnSpc>
          <a:spcPct val="90000"/>
        </a:lnSpc>
        <a:spcBef>
          <a:spcPts val="375"/>
        </a:spcBef>
        <a:buSzPct val="65000"/>
        <a:buFont typeface="Wingdings" charset="2"/>
        <a:buChar char="§"/>
        <a:defRPr sz="1350" kern="1200">
          <a:solidFill>
            <a:schemeClr val="tx1">
              <a:lumMod val="75000"/>
              <a:lumOff val="25000"/>
            </a:schemeClr>
          </a:solidFill>
          <a:latin typeface="Arial" charset="0"/>
          <a:ea typeface="Arial" charset="0"/>
          <a:cs typeface="Arial" charset="0"/>
        </a:defRPr>
      </a:lvl5pPr>
      <a:lvl6pPr marL="1885903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63D3C9-B998-4719-9BA9-3290648CF3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92326" y="1707014"/>
            <a:ext cx="6959346" cy="1384995"/>
          </a:xfrm>
        </p:spPr>
        <p:txBody>
          <a:bodyPr/>
          <a:lstStyle/>
          <a:p>
            <a:pPr algn="ctr"/>
            <a:r>
              <a:rPr lang="en-US" dirty="0"/>
              <a:t>ECHO ISPCTN Junior Pilot Orientation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C0F84C-BE12-4608-86E8-5DDB55597332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1371599" y="3638550"/>
            <a:ext cx="6400800" cy="276999"/>
          </a:xfrm>
        </p:spPr>
        <p:txBody>
          <a:bodyPr/>
          <a:lstStyle/>
          <a:p>
            <a:pPr algn="ctr"/>
            <a:r>
              <a:rPr lang="en-US" dirty="0"/>
              <a:t>October 2021</a:t>
            </a:r>
          </a:p>
        </p:txBody>
      </p:sp>
    </p:spTree>
    <p:extLst>
      <p:ext uri="{BB962C8B-B14F-4D97-AF65-F5344CB8AC3E}">
        <p14:creationId xmlns:p14="http://schemas.microsoft.com/office/powerpoint/2010/main" val="40249225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A670F5-4B82-46B3-A36C-7DA6BCAF88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8992" y="362751"/>
            <a:ext cx="8466015" cy="507831"/>
          </a:xfrm>
        </p:spPr>
        <p:txBody>
          <a:bodyPr/>
          <a:lstStyle/>
          <a:p>
            <a:r>
              <a:rPr lang="en-US" dirty="0"/>
              <a:t>Topics for today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10986A-4989-4C4B-BE7C-3464BBDD15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8992" y="1334166"/>
            <a:ext cx="8466015" cy="1107996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General guidelines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Timelines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Budgets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Engagement going forward?</a:t>
            </a:r>
          </a:p>
        </p:txBody>
      </p:sp>
    </p:spTree>
    <p:extLst>
      <p:ext uri="{BB962C8B-B14F-4D97-AF65-F5344CB8AC3E}">
        <p14:creationId xmlns:p14="http://schemas.microsoft.com/office/powerpoint/2010/main" val="7387204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A7888E-9F20-486D-A72E-B529BC9555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8992" y="362751"/>
            <a:ext cx="8466015" cy="507831"/>
          </a:xfrm>
        </p:spPr>
        <p:txBody>
          <a:bodyPr/>
          <a:lstStyle/>
          <a:p>
            <a:r>
              <a:rPr lang="en-US" dirty="0"/>
              <a:t>General Guidelines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344792-A3C5-4C27-AD6E-A3ACA74F94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8992" y="1334166"/>
            <a:ext cx="8466015" cy="1938992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Pilots need to be at least two institutions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All pilots need to be streamlined (budget, other concerns)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DCOC for: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Central IRB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Contracts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Informatics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Statistics</a:t>
            </a:r>
          </a:p>
        </p:txBody>
      </p:sp>
    </p:spTree>
    <p:extLst>
      <p:ext uri="{BB962C8B-B14F-4D97-AF65-F5344CB8AC3E}">
        <p14:creationId xmlns:p14="http://schemas.microsoft.com/office/powerpoint/2010/main" val="20752404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C39AE0-8E7F-41F2-A0F6-E7A11E3001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Common themes from ECP 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421F1E-7C6B-4AAD-993B-4337B6C951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1693" y="1369219"/>
            <a:ext cx="6811107" cy="2886258"/>
          </a:xfrm>
        </p:spPr>
        <p:txBody>
          <a:bodyPr/>
          <a:lstStyle/>
          <a:p>
            <a:r>
              <a:rPr lang="en-US" dirty="0"/>
              <a:t>Need validated outcome measures</a:t>
            </a:r>
          </a:p>
          <a:p>
            <a:pPr lvl="1"/>
            <a:r>
              <a:rPr lang="en-US" dirty="0"/>
              <a:t>What measures demonstrate</a:t>
            </a:r>
          </a:p>
          <a:p>
            <a:r>
              <a:rPr lang="en-US" dirty="0"/>
              <a:t>STREAMLINE</a:t>
            </a:r>
          </a:p>
          <a:p>
            <a:pPr lvl="1"/>
            <a:r>
              <a:rPr lang="en-US" dirty="0"/>
              <a:t>Every pilot had several comments stating it was too complex for a pilot</a:t>
            </a:r>
          </a:p>
          <a:p>
            <a:pPr lvl="1"/>
            <a:r>
              <a:rPr lang="en-US" dirty="0"/>
              <a:t>Concerns about fitting budget &amp; timeline</a:t>
            </a:r>
          </a:p>
          <a:p>
            <a:r>
              <a:rPr lang="en-US" dirty="0"/>
              <a:t>Site selection</a:t>
            </a:r>
          </a:p>
          <a:p>
            <a:pPr lvl="1"/>
            <a:r>
              <a:rPr lang="en-US" dirty="0"/>
              <a:t>Sites included in the pilots may not be the best sites for actual implementation</a:t>
            </a:r>
          </a:p>
        </p:txBody>
      </p:sp>
    </p:spTree>
    <p:extLst>
      <p:ext uri="{BB962C8B-B14F-4D97-AF65-F5344CB8AC3E}">
        <p14:creationId xmlns:p14="http://schemas.microsoft.com/office/powerpoint/2010/main" val="38389959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Arrow: Right 45">
            <a:extLst>
              <a:ext uri="{FF2B5EF4-FFF2-40B4-BE49-F238E27FC236}">
                <a16:creationId xmlns:a16="http://schemas.microsoft.com/office/drawing/2014/main" id="{4FC6218B-64BC-4D64-B101-F9A9B1E59142}"/>
              </a:ext>
            </a:extLst>
          </p:cNvPr>
          <p:cNvSpPr/>
          <p:nvPr/>
        </p:nvSpPr>
        <p:spPr>
          <a:xfrm>
            <a:off x="4595447" y="2980232"/>
            <a:ext cx="3886200" cy="198876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0115" y="46027"/>
            <a:ext cx="8487508" cy="994172"/>
          </a:xfrm>
        </p:spPr>
        <p:txBody>
          <a:bodyPr>
            <a:normAutofit/>
          </a:bodyPr>
          <a:lstStyle/>
          <a:p>
            <a:pPr algn="ctr"/>
            <a:r>
              <a:rPr lang="en-US" b="1" dirty="0">
                <a:solidFill>
                  <a:srgbClr val="002060"/>
                </a:solidFill>
              </a:rPr>
              <a:t>Junior Pilot Timelines  </a:t>
            </a: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1145005686"/>
              </p:ext>
            </p:extLst>
          </p:nvPr>
        </p:nvGraphicFramePr>
        <p:xfrm>
          <a:off x="351693" y="528938"/>
          <a:ext cx="8487508" cy="24512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Arrow: Right 5">
            <a:extLst>
              <a:ext uri="{FF2B5EF4-FFF2-40B4-BE49-F238E27FC236}">
                <a16:creationId xmlns:a16="http://schemas.microsoft.com/office/drawing/2014/main" id="{A2A4AFC2-8036-4F87-8EFC-D883E792F90B}"/>
              </a:ext>
            </a:extLst>
          </p:cNvPr>
          <p:cNvSpPr/>
          <p:nvPr/>
        </p:nvSpPr>
        <p:spPr>
          <a:xfrm>
            <a:off x="1905000" y="2980232"/>
            <a:ext cx="3886200" cy="1988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6DA5E01F-30C5-4F6C-9409-E8EB01DF97CF}"/>
              </a:ext>
            </a:extLst>
          </p:cNvPr>
          <p:cNvSpPr/>
          <p:nvPr/>
        </p:nvSpPr>
        <p:spPr>
          <a:xfrm>
            <a:off x="525875" y="2980232"/>
            <a:ext cx="1455326" cy="198876"/>
          </a:xfrm>
          <a:prstGeom prst="rightArrow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9338738-80EE-441B-ACBE-489FEDA5A38F}"/>
              </a:ext>
            </a:extLst>
          </p:cNvPr>
          <p:cNvSpPr txBox="1"/>
          <p:nvPr/>
        </p:nvSpPr>
        <p:spPr>
          <a:xfrm>
            <a:off x="2310825" y="3179108"/>
            <a:ext cx="31566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u="sng" dirty="0"/>
              <a:t>Period B</a:t>
            </a:r>
            <a:r>
              <a:rPr lang="en-US" dirty="0"/>
              <a:t>: </a:t>
            </a:r>
          </a:p>
          <a:p>
            <a:pPr algn="ctr"/>
            <a:r>
              <a:rPr lang="en-US" dirty="0"/>
              <a:t>Trials launch September 2022; End by August 2024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17C927D-ABC0-4999-83F1-0B9779B01AFB}"/>
              </a:ext>
            </a:extLst>
          </p:cNvPr>
          <p:cNvSpPr txBox="1"/>
          <p:nvPr/>
        </p:nvSpPr>
        <p:spPr>
          <a:xfrm>
            <a:off x="375150" y="3179108"/>
            <a:ext cx="16805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u="sng" dirty="0"/>
              <a:t>Period A</a:t>
            </a:r>
            <a:r>
              <a:rPr lang="en-US" dirty="0"/>
              <a:t>: </a:t>
            </a:r>
          </a:p>
          <a:p>
            <a:pPr algn="ctr"/>
            <a:r>
              <a:rPr lang="en-US" dirty="0"/>
              <a:t>Protocol development; PRC; DSMB; IRB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D97A32D4-E64A-4451-990E-AA852042CB0B}"/>
              </a:ext>
            </a:extLst>
          </p:cNvPr>
          <p:cNvSpPr txBox="1"/>
          <p:nvPr/>
        </p:nvSpPr>
        <p:spPr>
          <a:xfrm>
            <a:off x="5503761" y="3161844"/>
            <a:ext cx="31566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u="sng" dirty="0"/>
              <a:t>Period C</a:t>
            </a:r>
            <a:r>
              <a:rPr lang="en-US" dirty="0"/>
              <a:t>: </a:t>
            </a:r>
          </a:p>
          <a:p>
            <a:pPr algn="ctr"/>
            <a:r>
              <a:rPr lang="en-US" dirty="0"/>
              <a:t>Closeout &amp; publications</a:t>
            </a:r>
          </a:p>
        </p:txBody>
      </p:sp>
    </p:spTree>
    <p:extLst>
      <p:ext uri="{BB962C8B-B14F-4D97-AF65-F5344CB8AC3E}">
        <p14:creationId xmlns:p14="http://schemas.microsoft.com/office/powerpoint/2010/main" val="3073414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F16A273-3D9B-495B-91EB-CF54E55AB62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40227409"/>
              </p:ext>
            </p:extLst>
          </p:nvPr>
        </p:nvGraphicFramePr>
        <p:xfrm>
          <a:off x="457200" y="133350"/>
          <a:ext cx="73914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1F7B736D-EF2C-4071-8930-DD255F43BD6E}"/>
              </a:ext>
            </a:extLst>
          </p:cNvPr>
          <p:cNvSpPr txBox="1"/>
          <p:nvPr/>
        </p:nvSpPr>
        <p:spPr>
          <a:xfrm>
            <a:off x="5867400" y="2570629"/>
            <a:ext cx="2057400" cy="12234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u="sng" dirty="0"/>
              <a:t>Target</a:t>
            </a:r>
            <a:r>
              <a:rPr lang="en-US" sz="1050" dirty="0"/>
              <a:t>: Launch September 2022</a:t>
            </a:r>
          </a:p>
          <a:p>
            <a:pPr marL="285750" indent="-285750">
              <a:buFontTx/>
              <a:buChar char="-"/>
            </a:pPr>
            <a:r>
              <a:rPr lang="en-US" sz="1050" dirty="0"/>
              <a:t>IRB approval &amp; site addition (4-6 weeks)</a:t>
            </a:r>
          </a:p>
          <a:p>
            <a:pPr marL="285750" indent="-285750">
              <a:buFontTx/>
              <a:buChar char="-"/>
            </a:pPr>
            <a:r>
              <a:rPr lang="en-US" sz="1050" dirty="0"/>
              <a:t>Contracting (6 weeks)</a:t>
            </a:r>
          </a:p>
          <a:p>
            <a:pPr marL="285750" indent="-285750">
              <a:buFontTx/>
              <a:buChar char="-"/>
            </a:pPr>
            <a:r>
              <a:rPr lang="en-US" sz="1050" dirty="0"/>
              <a:t>Site training</a:t>
            </a:r>
          </a:p>
          <a:p>
            <a:pPr marL="285750" indent="-285750">
              <a:buFontTx/>
              <a:buChar char="-"/>
            </a:pPr>
            <a:r>
              <a:rPr lang="en-US" sz="1050" dirty="0"/>
              <a:t>Finalize CRFs, MOP, study materials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93D8C51-EEB3-4800-893E-42483B2403BB}"/>
              </a:ext>
            </a:extLst>
          </p:cNvPr>
          <p:cNvSpPr txBox="1"/>
          <p:nvPr/>
        </p:nvSpPr>
        <p:spPr>
          <a:xfrm>
            <a:off x="2492188" y="2576232"/>
            <a:ext cx="16764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u="sng" dirty="0"/>
              <a:t>Target</a:t>
            </a:r>
            <a:r>
              <a:rPr lang="en-US" sz="1050" dirty="0"/>
              <a:t>: PRC recommendations approved by Program Office by late March 2022</a:t>
            </a:r>
          </a:p>
          <a:p>
            <a:pPr marL="285750" indent="-285750">
              <a:buFontTx/>
              <a:buChar char="-"/>
            </a:pPr>
            <a:r>
              <a:rPr lang="en-US" sz="1050" dirty="0"/>
              <a:t>On-going CRF, data infrastructure development</a:t>
            </a:r>
          </a:p>
          <a:p>
            <a:pPr marL="285750" indent="-285750">
              <a:buFontTx/>
              <a:buChar char="-"/>
            </a:pPr>
            <a:r>
              <a:rPr lang="en-US" sz="1050" dirty="0"/>
              <a:t>Budget development</a:t>
            </a:r>
          </a:p>
          <a:p>
            <a:pPr marL="285750" indent="-285750">
              <a:buFontTx/>
              <a:buChar char="-"/>
            </a:pPr>
            <a:r>
              <a:rPr lang="en-US" sz="1050" dirty="0"/>
              <a:t>Human subjects protections planning</a:t>
            </a:r>
          </a:p>
          <a:p>
            <a:pPr marL="285750" indent="-285750">
              <a:buFontTx/>
              <a:buChar char="-"/>
            </a:pPr>
            <a:r>
              <a:rPr lang="en-US" sz="1050" dirty="0"/>
              <a:t>PRC revisions may be needed in April/May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5251B9F-7A4E-4CCF-9B6C-A57BD9407822}"/>
              </a:ext>
            </a:extLst>
          </p:cNvPr>
          <p:cNvSpPr txBox="1"/>
          <p:nvPr/>
        </p:nvSpPr>
        <p:spPr>
          <a:xfrm>
            <a:off x="4495800" y="2592745"/>
            <a:ext cx="16764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u="sng" dirty="0"/>
              <a:t>Target</a:t>
            </a:r>
            <a:r>
              <a:rPr lang="en-US" sz="1050" dirty="0"/>
              <a:t>: DSMB recommendations approved by Program Office by May 2022</a:t>
            </a:r>
          </a:p>
          <a:p>
            <a:pPr marL="285750" indent="-285750">
              <a:buFontTx/>
              <a:buChar char="-"/>
            </a:pPr>
            <a:r>
              <a:rPr lang="en-US" sz="1050" dirty="0"/>
              <a:t>On-going CRF development</a:t>
            </a:r>
          </a:p>
          <a:p>
            <a:pPr marL="285750" indent="-285750">
              <a:buFontTx/>
              <a:buChar char="-"/>
            </a:pPr>
            <a:r>
              <a:rPr lang="en-US" sz="1050" dirty="0"/>
              <a:t>Site selection</a:t>
            </a:r>
          </a:p>
          <a:p>
            <a:pPr marL="285750" indent="-285750">
              <a:buFontTx/>
              <a:buChar char="-"/>
            </a:pPr>
            <a:r>
              <a:rPr lang="en-US" sz="1050" dirty="0"/>
              <a:t>Budget development</a:t>
            </a:r>
          </a:p>
          <a:p>
            <a:pPr marL="285750" indent="-285750">
              <a:buFontTx/>
              <a:buChar char="-"/>
            </a:pPr>
            <a:r>
              <a:rPr lang="en-US" sz="1050" dirty="0"/>
              <a:t>If PRC revisions are required, DSMB review will be delayed until June – July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02F7AF5-965D-4211-AB1C-8A3EC7454A4A}"/>
              </a:ext>
            </a:extLst>
          </p:cNvPr>
          <p:cNvSpPr txBox="1"/>
          <p:nvPr/>
        </p:nvSpPr>
        <p:spPr>
          <a:xfrm>
            <a:off x="533400" y="2623001"/>
            <a:ext cx="1676400" cy="12234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u="sng" dirty="0"/>
              <a:t>Target</a:t>
            </a:r>
            <a:r>
              <a:rPr lang="en-US" sz="1050" dirty="0"/>
              <a:t>: Ready for PRC submission by February 2022</a:t>
            </a:r>
          </a:p>
          <a:p>
            <a:pPr marL="285750" indent="-285750">
              <a:buFontTx/>
              <a:buChar char="-"/>
            </a:pPr>
            <a:r>
              <a:rPr lang="en-US" sz="1050" dirty="0"/>
              <a:t>Statistics consultation available</a:t>
            </a:r>
          </a:p>
          <a:p>
            <a:pPr marL="285750" indent="-285750">
              <a:buFontTx/>
              <a:buChar char="-"/>
            </a:pPr>
            <a:r>
              <a:rPr lang="en-US" sz="1050" dirty="0"/>
              <a:t>Weekly meeting with NIH project scientist</a:t>
            </a:r>
          </a:p>
        </p:txBody>
      </p:sp>
    </p:spTree>
    <p:extLst>
      <p:ext uri="{BB962C8B-B14F-4D97-AF65-F5344CB8AC3E}">
        <p14:creationId xmlns:p14="http://schemas.microsoft.com/office/powerpoint/2010/main" val="14794066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3C026C-3787-4924-9DF4-1A2D95E6BB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Timeline &amp; Budget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A7B52282-3AB4-4A8F-BD91-0738DEFA34BC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200025" y="1300163"/>
          <a:ext cx="7436644" cy="3308541"/>
        </p:xfrm>
        <a:graphic>
          <a:graphicData uri="http://schemas.openxmlformats.org/drawingml/2006/table">
            <a:tbl>
              <a:tblPr firstRow="1" firstCol="1" bandRow="1">
                <a:tableStyleId>{69CF1AB2-1976-4502-BF36-3FF5EA218861}</a:tableStyleId>
              </a:tblPr>
              <a:tblGrid>
                <a:gridCol w="2002174">
                  <a:extLst>
                    <a:ext uri="{9D8B030D-6E8A-4147-A177-3AD203B41FA5}">
                      <a16:colId xmlns:a16="http://schemas.microsoft.com/office/drawing/2014/main" val="3941083069"/>
                    </a:ext>
                  </a:extLst>
                </a:gridCol>
                <a:gridCol w="5434470">
                  <a:extLst>
                    <a:ext uri="{9D8B030D-6E8A-4147-A177-3AD203B41FA5}">
                      <a16:colId xmlns:a16="http://schemas.microsoft.com/office/drawing/2014/main" val="3677269460"/>
                    </a:ext>
                  </a:extLst>
                </a:gridCol>
              </a:tblGrid>
              <a:tr h="155562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October 1, 2021 – August 31, 2022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(Period A)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effectLst/>
                        </a:rPr>
                        <a:t>Jr. investigators develop protocol, and obtain approvals from the Protocol Review Committee (PRC), and Data Safety and Monitoring Board (DSMB), if proposed study involves humans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0" dirty="0">
                        <a:effectLst/>
                      </a:endParaRPr>
                    </a:p>
                    <a:p>
                      <a:pPr marL="285750" marR="0" indent="-2857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en-US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may request up to a total of 30% FTE salary support for Principal Investigators (PIs) and no less than 15% FTE for a single PI</a:t>
                      </a:r>
                    </a:p>
                    <a:p>
                      <a:pPr marL="285750" marR="0" indent="-2857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en-US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maximum of 2 Multiple PIs (MPIs) from different awardee institutions is allowed per application</a:t>
                      </a:r>
                      <a:endParaRPr lang="en-US" sz="12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3268706049"/>
                  </a:ext>
                </a:extLst>
              </a:tr>
              <a:tr h="175250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September 1 2022 – August 31, 2024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(Period B)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Jr. investigators implement the protocol (enrollment and follow-up of </a:t>
                      </a:r>
                      <a:r>
                        <a:rPr lang="en-US" sz="1200" dirty="0">
                          <a:effectLst/>
                          <a:latin typeface="+mn-lt"/>
                        </a:rPr>
                        <a:t>participants), complete closeout functions, and generate manuscript(s) for publication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Calibri" panose="020F0502020204030204" pitchFamily="34" charset="0"/>
                        </a:rPr>
                        <a:t>-$300K TOTAL (direct &amp; indirect for two years)</a:t>
                      </a:r>
                    </a:p>
                    <a:p>
                      <a:pPr marL="285750" marR="0" indent="-2857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en-US" sz="1200" dirty="0">
                          <a:effectLst/>
                          <a:latin typeface="+mn-lt"/>
                          <a:ea typeface="Calibri" panose="020F0502020204030204" pitchFamily="34" charset="0"/>
                        </a:rPr>
                        <a:t>Must include </a:t>
                      </a: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 to 30% FTE per year and no less than 15% FTE per year salary support for PI(s).  A maximum of 2 MPIs from different awardee institutions is permitted per application</a:t>
                      </a:r>
                    </a:p>
                    <a:p>
                      <a:pPr marL="285750" marR="0" indent="-2857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salary support for Sr Fac Dev</a:t>
                      </a:r>
                    </a:p>
                    <a:p>
                      <a:pPr marL="285750" marR="0" indent="-2857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DCOC support does NOT need to be included in budget</a:t>
                      </a:r>
                      <a:endParaRPr lang="en-US" sz="1200" dirty="0"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33340946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36204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C2183-733C-42CC-88D0-8B641E747B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8992" y="362751"/>
            <a:ext cx="8466015" cy="507831"/>
          </a:xfrm>
        </p:spPr>
        <p:txBody>
          <a:bodyPr/>
          <a:lstStyle/>
          <a:p>
            <a:r>
              <a:rPr lang="en-US" dirty="0"/>
              <a:t>Sample for Budget Assumptions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0CF5C8-7447-4027-A0F4-F8E197CF0C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8992" y="1334166"/>
            <a:ext cx="8466015" cy="2215991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$300,000 total costs for Period B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Assuming 63% indirect rate: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/>
              <a:t>$300,000 total -&gt; $184,000 direct + $116,000 indirect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/>
              <a:t>$184,000 direct = $92,000 / year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400" dirty="0"/>
              <a:t>PI allocation of 15% FTE per year (max $30,000/year)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400" dirty="0"/>
              <a:t>Leaves $62,000 /  year for the trial</a:t>
            </a:r>
          </a:p>
        </p:txBody>
      </p:sp>
    </p:spTree>
    <p:extLst>
      <p:ext uri="{BB962C8B-B14F-4D97-AF65-F5344CB8AC3E}">
        <p14:creationId xmlns:p14="http://schemas.microsoft.com/office/powerpoint/2010/main" val="5035603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217</TotalTime>
  <Words>496</Words>
  <Application>Microsoft Office PowerPoint</Application>
  <PresentationFormat>On-screen Show (16:9)</PresentationFormat>
  <Paragraphs>79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.HelveticaNeueDeskInterface-Regular</vt:lpstr>
      <vt:lpstr>Arial</vt:lpstr>
      <vt:lpstr>Calibri</vt:lpstr>
      <vt:lpstr>Wingdings</vt:lpstr>
      <vt:lpstr>Office Theme</vt:lpstr>
      <vt:lpstr>1_Office Theme</vt:lpstr>
      <vt:lpstr>ECHO ISPCTN Junior Pilot Orientation</vt:lpstr>
      <vt:lpstr>Topics for today</vt:lpstr>
      <vt:lpstr>General Guidelines</vt:lpstr>
      <vt:lpstr>Common themes from ECP review</vt:lpstr>
      <vt:lpstr>Junior Pilot Timelines  </vt:lpstr>
      <vt:lpstr>PowerPoint Presentation</vt:lpstr>
      <vt:lpstr>Timeline &amp; Budget</vt:lpstr>
      <vt:lpstr>Sample for Budget Assumptions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Jonathon Cook</dc:creator>
  <cp:lastModifiedBy>Lloyd, Sherry L</cp:lastModifiedBy>
  <cp:revision>21</cp:revision>
  <dcterms:created xsi:type="dcterms:W3CDTF">2021-07-06T14:25:29Z</dcterms:created>
  <dcterms:modified xsi:type="dcterms:W3CDTF">2021-10-05T20:47:34Z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2021-05-07T00:00:00Z</vt:filetime>
  </property>
  <property fmtid="{D5CDD505-2E9C-101B-9397-08002B2CF9AE}" pid="3" name="Creator">
    <vt:lpwstr>Acrobat PDFMaker 21 for PowerPoint</vt:lpwstr>
  </property>
  <property fmtid="{D5CDD505-2E9C-101B-9397-08002B2CF9AE}" pid="4" name="LastSaved">
    <vt:filetime>2021-07-06T00:00:00Z</vt:filetime>
  </property>
</Properties>
</file>